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85" r:id="rId7"/>
    <p:sldId id="293" r:id="rId8"/>
    <p:sldId id="294" r:id="rId9"/>
    <p:sldId id="295" r:id="rId10"/>
    <p:sldId id="297" r:id="rId11"/>
    <p:sldId id="298" r:id="rId12"/>
    <p:sldId id="299" r:id="rId13"/>
    <p:sldId id="300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7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A03273-DAD5-4F03-91D7-B4E3E4E546B1}" v="56" dt="2019-12-16T17:59:05.865"/>
  </p1510:revLst>
</p1510:revInfo>
</file>

<file path=ppt/tableStyles.xml><?xml version="1.0" encoding="utf-8"?>
<a:tblStyleLst xmlns:a="http://schemas.openxmlformats.org/drawingml/2006/main" def="{FD74DF3C-FB93-4A5D-B159-A15B91A57872}">
  <a:tblStyle styleId="{FD74DF3C-FB93-4A5D-B159-A15B91A578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2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Bartoszek" userId="6937357b-1be9-4a21-bc54-145d10bb193b" providerId="ADAL" clId="{05A03273-DAD5-4F03-91D7-B4E3E4E546B1}"/>
    <pc:docChg chg="undo redo custSel addSld delSld modSld modMainMaster">
      <pc:chgData name="Ben Bartoszek" userId="6937357b-1be9-4a21-bc54-145d10bb193b" providerId="ADAL" clId="{05A03273-DAD5-4F03-91D7-B4E3E4E546B1}" dt="2019-12-16T19:34:05.788" v="3268" actId="20577"/>
      <pc:docMkLst>
        <pc:docMk/>
      </pc:docMkLst>
      <pc:sldChg chg="modSp">
        <pc:chgData name="Ben Bartoszek" userId="6937357b-1be9-4a21-bc54-145d10bb193b" providerId="ADAL" clId="{05A03273-DAD5-4F03-91D7-B4E3E4E546B1}" dt="2019-12-16T13:23:21.288" v="62" actId="20577"/>
        <pc:sldMkLst>
          <pc:docMk/>
          <pc:sldMk cId="0" sldId="256"/>
        </pc:sldMkLst>
        <pc:spChg chg="mod">
          <ac:chgData name="Ben Bartoszek" userId="6937357b-1be9-4a21-bc54-145d10bb193b" providerId="ADAL" clId="{05A03273-DAD5-4F03-91D7-B4E3E4E546B1}" dt="2019-12-16T13:23:21.288" v="62" actId="20577"/>
          <ac:spMkLst>
            <pc:docMk/>
            <pc:sldMk cId="0" sldId="256"/>
            <ac:spMk id="329" creationId="{00000000-0000-0000-0000-000000000000}"/>
          </ac:spMkLst>
        </pc:spChg>
      </pc:sldChg>
      <pc:sldChg chg="del">
        <pc:chgData name="Ben Bartoszek" userId="6937357b-1be9-4a21-bc54-145d10bb193b" providerId="ADAL" clId="{05A03273-DAD5-4F03-91D7-B4E3E4E546B1}" dt="2019-12-16T13:34:33.105" v="133" actId="2696"/>
        <pc:sldMkLst>
          <pc:docMk/>
          <pc:sldMk cId="0" sldId="257"/>
        </pc:sldMkLst>
      </pc:sldChg>
      <pc:sldChg chg="addSp delSp modSp">
        <pc:chgData name="Ben Bartoszek" userId="6937357b-1be9-4a21-bc54-145d10bb193b" providerId="ADAL" clId="{05A03273-DAD5-4F03-91D7-B4E3E4E546B1}" dt="2019-12-16T13:33:43.721" v="132" actId="1076"/>
        <pc:sldMkLst>
          <pc:docMk/>
          <pc:sldMk cId="0" sldId="258"/>
        </pc:sldMkLst>
        <pc:spChg chg="mod">
          <ac:chgData name="Ben Bartoszek" userId="6937357b-1be9-4a21-bc54-145d10bb193b" providerId="ADAL" clId="{05A03273-DAD5-4F03-91D7-B4E3E4E546B1}" dt="2019-12-16T13:28:57.482" v="88" actId="255"/>
          <ac:spMkLst>
            <pc:docMk/>
            <pc:sldMk cId="0" sldId="258"/>
            <ac:spMk id="342" creationId="{00000000-0000-0000-0000-000000000000}"/>
          </ac:spMkLst>
        </pc:spChg>
        <pc:spChg chg="mod">
          <ac:chgData name="Ben Bartoszek" userId="6937357b-1be9-4a21-bc54-145d10bb193b" providerId="ADAL" clId="{05A03273-DAD5-4F03-91D7-B4E3E4E546B1}" dt="2019-12-16T13:29:14.107" v="120" actId="255"/>
          <ac:spMkLst>
            <pc:docMk/>
            <pc:sldMk cId="0" sldId="258"/>
            <ac:spMk id="343" creationId="{00000000-0000-0000-0000-000000000000}"/>
          </ac:spMkLst>
        </pc:spChg>
        <pc:picChg chg="add del mod">
          <ac:chgData name="Ben Bartoszek" userId="6937357b-1be9-4a21-bc54-145d10bb193b" providerId="ADAL" clId="{05A03273-DAD5-4F03-91D7-B4E3E4E546B1}" dt="2019-12-16T13:29:52.054" v="127" actId="478"/>
          <ac:picMkLst>
            <pc:docMk/>
            <pc:sldMk cId="0" sldId="258"/>
            <ac:picMk id="5" creationId="{9198A406-7900-4157-AEDF-755FE9A9E6BB}"/>
          </ac:picMkLst>
        </pc:picChg>
        <pc:picChg chg="mod">
          <ac:chgData name="Ben Bartoszek" userId="6937357b-1be9-4a21-bc54-145d10bb193b" providerId="ADAL" clId="{05A03273-DAD5-4F03-91D7-B4E3E4E546B1}" dt="2019-12-16T13:28:23.226" v="66" actId="14826"/>
          <ac:picMkLst>
            <pc:docMk/>
            <pc:sldMk cId="0" sldId="258"/>
            <ac:picMk id="344" creationId="{00000000-0000-0000-0000-000000000000}"/>
          </ac:picMkLst>
        </pc:picChg>
        <pc:picChg chg="add del mod">
          <ac:chgData name="Ben Bartoszek" userId="6937357b-1be9-4a21-bc54-145d10bb193b" providerId="ADAL" clId="{05A03273-DAD5-4F03-91D7-B4E3E4E546B1}" dt="2019-12-16T13:33:43.721" v="132" actId="1076"/>
          <ac:picMkLst>
            <pc:docMk/>
            <pc:sldMk cId="0" sldId="258"/>
            <ac:picMk id="1026" creationId="{59D9665F-7497-4F1D-BDE0-F4BA96F9B46D}"/>
          </ac:picMkLst>
        </pc:picChg>
      </pc:sldChg>
      <pc:sldChg chg="addSp delSp modSp">
        <pc:chgData name="Ben Bartoszek" userId="6937357b-1be9-4a21-bc54-145d10bb193b" providerId="ADAL" clId="{05A03273-DAD5-4F03-91D7-B4E3E4E546B1}" dt="2019-12-16T17:37:19.632" v="1167" actId="478"/>
        <pc:sldMkLst>
          <pc:docMk/>
          <pc:sldMk cId="0" sldId="259"/>
        </pc:sldMkLst>
        <pc:spChg chg="add mod">
          <ac:chgData name="Ben Bartoszek" userId="6937357b-1be9-4a21-bc54-145d10bb193b" providerId="ADAL" clId="{05A03273-DAD5-4F03-91D7-B4E3E4E546B1}" dt="2019-12-16T17:37:19.632" v="1167" actId="478"/>
          <ac:spMkLst>
            <pc:docMk/>
            <pc:sldMk cId="0" sldId="259"/>
            <ac:spMk id="3" creationId="{40872473-4FF6-4882-8B03-852DDE29B7A0}"/>
          </ac:spMkLst>
        </pc:spChg>
        <pc:spChg chg="mod">
          <ac:chgData name="Ben Bartoszek" userId="6937357b-1be9-4a21-bc54-145d10bb193b" providerId="ADAL" clId="{05A03273-DAD5-4F03-91D7-B4E3E4E546B1}" dt="2019-12-16T15:41:35.537" v="217" actId="20577"/>
          <ac:spMkLst>
            <pc:docMk/>
            <pc:sldMk cId="0" sldId="259"/>
            <ac:spMk id="349" creationId="{00000000-0000-0000-0000-000000000000}"/>
          </ac:spMkLst>
        </pc:spChg>
        <pc:spChg chg="del">
          <ac:chgData name="Ben Bartoszek" userId="6937357b-1be9-4a21-bc54-145d10bb193b" providerId="ADAL" clId="{05A03273-DAD5-4F03-91D7-B4E3E4E546B1}" dt="2019-12-16T17:37:19.632" v="1167" actId="478"/>
          <ac:spMkLst>
            <pc:docMk/>
            <pc:sldMk cId="0" sldId="259"/>
            <ac:spMk id="350" creationId="{00000000-0000-0000-0000-000000000000}"/>
          </ac:spMkLst>
        </pc:spChg>
      </pc:sldChg>
      <pc:sldChg chg="addSp delSp modSp">
        <pc:chgData name="Ben Bartoszek" userId="6937357b-1be9-4a21-bc54-145d10bb193b" providerId="ADAL" clId="{05A03273-DAD5-4F03-91D7-B4E3E4E546B1}" dt="2019-12-16T17:42:23.666" v="1237" actId="1076"/>
        <pc:sldMkLst>
          <pc:docMk/>
          <pc:sldMk cId="0" sldId="260"/>
        </pc:sldMkLst>
        <pc:spChg chg="add del">
          <ac:chgData name="Ben Bartoszek" userId="6937357b-1be9-4a21-bc54-145d10bb193b" providerId="ADAL" clId="{05A03273-DAD5-4F03-91D7-B4E3E4E546B1}" dt="2019-12-16T16:07:52.550" v="226"/>
          <ac:spMkLst>
            <pc:docMk/>
            <pc:sldMk cId="0" sldId="260"/>
            <ac:spMk id="4" creationId="{B56063B9-0607-457D-AFEB-BC0C79BE4E99}"/>
          </ac:spMkLst>
        </pc:spChg>
        <pc:spChg chg="add mod">
          <ac:chgData name="Ben Bartoszek" userId="6937357b-1be9-4a21-bc54-145d10bb193b" providerId="ADAL" clId="{05A03273-DAD5-4F03-91D7-B4E3E4E546B1}" dt="2019-12-16T16:51:33.389" v="1114" actId="20577"/>
          <ac:spMkLst>
            <pc:docMk/>
            <pc:sldMk cId="0" sldId="260"/>
            <ac:spMk id="9" creationId="{E8017D81-4B79-4319-BF5A-2C9B5C3DC324}"/>
          </ac:spMkLst>
        </pc:spChg>
        <pc:spChg chg="mod">
          <ac:chgData name="Ben Bartoszek" userId="6937357b-1be9-4a21-bc54-145d10bb193b" providerId="ADAL" clId="{05A03273-DAD5-4F03-91D7-B4E3E4E546B1}" dt="2019-12-16T16:35:03.921" v="676" actId="20577"/>
          <ac:spMkLst>
            <pc:docMk/>
            <pc:sldMk cId="0" sldId="260"/>
            <ac:spMk id="356" creationId="{00000000-0000-0000-0000-000000000000}"/>
          </ac:spMkLst>
        </pc:spChg>
        <pc:graphicFrameChg chg="add del mod modGraphic">
          <ac:chgData name="Ben Bartoszek" userId="6937357b-1be9-4a21-bc54-145d10bb193b" providerId="ADAL" clId="{05A03273-DAD5-4F03-91D7-B4E3E4E546B1}" dt="2019-12-16T16:07:40.654" v="222" actId="478"/>
          <ac:graphicFrameMkLst>
            <pc:docMk/>
            <pc:sldMk cId="0" sldId="260"/>
            <ac:graphicFrameMk id="2" creationId="{F8F3A6DD-EC4C-40D6-95B4-1DFCD96240D2}"/>
          </ac:graphicFrameMkLst>
        </pc:graphicFrameChg>
        <pc:graphicFrameChg chg="add del">
          <ac:chgData name="Ben Bartoszek" userId="6937357b-1be9-4a21-bc54-145d10bb193b" providerId="ADAL" clId="{05A03273-DAD5-4F03-91D7-B4E3E4E546B1}" dt="2019-12-16T16:07:47.589" v="224"/>
          <ac:graphicFrameMkLst>
            <pc:docMk/>
            <pc:sldMk cId="0" sldId="260"/>
            <ac:graphicFrameMk id="3" creationId="{90DC9546-E2CD-44CA-AAE4-94C45DC1B76D}"/>
          </ac:graphicFrameMkLst>
        </pc:graphicFrameChg>
        <pc:graphicFrameChg chg="add mod modGraphic">
          <ac:chgData name="Ben Bartoszek" userId="6937357b-1be9-4a21-bc54-145d10bb193b" providerId="ADAL" clId="{05A03273-DAD5-4F03-91D7-B4E3E4E546B1}" dt="2019-12-16T17:42:23.666" v="1237" actId="1076"/>
          <ac:graphicFrameMkLst>
            <pc:docMk/>
            <pc:sldMk cId="0" sldId="260"/>
            <ac:graphicFrameMk id="5" creationId="{1EA1BB92-E527-4EF7-9674-4D6D5C28ECDE}"/>
          </ac:graphicFrameMkLst>
        </pc:graphicFrameChg>
        <pc:graphicFrameChg chg="add del mod">
          <ac:chgData name="Ben Bartoszek" userId="6937357b-1be9-4a21-bc54-145d10bb193b" providerId="ADAL" clId="{05A03273-DAD5-4F03-91D7-B4E3E4E546B1}" dt="2019-12-16T16:09:04.983" v="234"/>
          <ac:graphicFrameMkLst>
            <pc:docMk/>
            <pc:sldMk cId="0" sldId="260"/>
            <ac:graphicFrameMk id="6" creationId="{B87A5304-BD3A-48E3-AA46-175BA2F035DE}"/>
          </ac:graphicFrameMkLst>
        </pc:graphicFrameChg>
        <pc:graphicFrameChg chg="add del mod modGraphic">
          <ac:chgData name="Ben Bartoszek" userId="6937357b-1be9-4a21-bc54-145d10bb193b" providerId="ADAL" clId="{05A03273-DAD5-4F03-91D7-B4E3E4E546B1}" dt="2019-12-16T16:09:20.502" v="239"/>
          <ac:graphicFrameMkLst>
            <pc:docMk/>
            <pc:sldMk cId="0" sldId="260"/>
            <ac:graphicFrameMk id="7" creationId="{208128CF-E5DD-4D67-873F-0FD46EEB4180}"/>
          </ac:graphicFrameMkLst>
        </pc:graphicFrameChg>
        <pc:graphicFrameChg chg="add del mod modGraphic">
          <ac:chgData name="Ben Bartoszek" userId="6937357b-1be9-4a21-bc54-145d10bb193b" providerId="ADAL" clId="{05A03273-DAD5-4F03-91D7-B4E3E4E546B1}" dt="2019-12-16T17:40:51.313" v="1213" actId="478"/>
          <ac:graphicFrameMkLst>
            <pc:docMk/>
            <pc:sldMk cId="0" sldId="260"/>
            <ac:graphicFrameMk id="10" creationId="{C62F1AF0-CEA7-46E0-B6E9-266BE4807BAA}"/>
          </ac:graphicFrameMkLst>
        </pc:graphicFrameChg>
      </pc:sldChg>
      <pc:sldChg chg="modSp">
        <pc:chgData name="Ben Bartoszek" userId="6937357b-1be9-4a21-bc54-145d10bb193b" providerId="ADAL" clId="{05A03273-DAD5-4F03-91D7-B4E3E4E546B1}" dt="2019-12-16T16:52:02.912" v="1142" actId="14100"/>
        <pc:sldMkLst>
          <pc:docMk/>
          <pc:sldMk cId="0" sldId="261"/>
        </pc:sldMkLst>
        <pc:spChg chg="mod">
          <ac:chgData name="Ben Bartoszek" userId="6937357b-1be9-4a21-bc54-145d10bb193b" providerId="ADAL" clId="{05A03273-DAD5-4F03-91D7-B4E3E4E546B1}" dt="2019-12-16T16:36:28.377" v="709" actId="14100"/>
          <ac:spMkLst>
            <pc:docMk/>
            <pc:sldMk cId="0" sldId="261"/>
            <ac:spMk id="361" creationId="{00000000-0000-0000-0000-000000000000}"/>
          </ac:spMkLst>
        </pc:spChg>
        <pc:spChg chg="mod">
          <ac:chgData name="Ben Bartoszek" userId="6937357b-1be9-4a21-bc54-145d10bb193b" providerId="ADAL" clId="{05A03273-DAD5-4F03-91D7-B4E3E4E546B1}" dt="2019-12-16T16:52:02.912" v="1142" actId="14100"/>
          <ac:spMkLst>
            <pc:docMk/>
            <pc:sldMk cId="0" sldId="261"/>
            <ac:spMk id="362" creationId="{00000000-0000-0000-0000-000000000000}"/>
          </ac:spMkLst>
        </pc:spChg>
      </pc:sldChg>
      <pc:sldChg chg="del">
        <pc:chgData name="Ben Bartoszek" userId="6937357b-1be9-4a21-bc54-145d10bb193b" providerId="ADAL" clId="{05A03273-DAD5-4F03-91D7-B4E3E4E546B1}" dt="2019-12-16T19:30:28.356" v="2843" actId="2696"/>
        <pc:sldMkLst>
          <pc:docMk/>
          <pc:sldMk cId="0" sldId="262"/>
        </pc:sldMkLst>
      </pc:sldChg>
      <pc:sldChg chg="del">
        <pc:chgData name="Ben Bartoszek" userId="6937357b-1be9-4a21-bc54-145d10bb193b" providerId="ADAL" clId="{05A03273-DAD5-4F03-91D7-B4E3E4E546B1}" dt="2019-12-16T19:30:28.366" v="2844" actId="2696"/>
        <pc:sldMkLst>
          <pc:docMk/>
          <pc:sldMk cId="0" sldId="263"/>
        </pc:sldMkLst>
      </pc:sldChg>
      <pc:sldChg chg="del">
        <pc:chgData name="Ben Bartoszek" userId="6937357b-1be9-4a21-bc54-145d10bb193b" providerId="ADAL" clId="{05A03273-DAD5-4F03-91D7-B4E3E4E546B1}" dt="2019-12-16T19:30:28.376" v="2845" actId="2696"/>
        <pc:sldMkLst>
          <pc:docMk/>
          <pc:sldMk cId="0" sldId="264"/>
        </pc:sldMkLst>
      </pc:sldChg>
      <pc:sldChg chg="del">
        <pc:chgData name="Ben Bartoszek" userId="6937357b-1be9-4a21-bc54-145d10bb193b" providerId="ADAL" clId="{05A03273-DAD5-4F03-91D7-B4E3E4E546B1}" dt="2019-12-16T19:30:28.385" v="2846" actId="2696"/>
        <pc:sldMkLst>
          <pc:docMk/>
          <pc:sldMk cId="0" sldId="265"/>
        </pc:sldMkLst>
      </pc:sldChg>
      <pc:sldChg chg="del">
        <pc:chgData name="Ben Bartoszek" userId="6937357b-1be9-4a21-bc54-145d10bb193b" providerId="ADAL" clId="{05A03273-DAD5-4F03-91D7-B4E3E4E546B1}" dt="2019-12-16T19:30:28.392" v="2847" actId="2696"/>
        <pc:sldMkLst>
          <pc:docMk/>
          <pc:sldMk cId="0" sldId="266"/>
        </pc:sldMkLst>
      </pc:sldChg>
      <pc:sldChg chg="del">
        <pc:chgData name="Ben Bartoszek" userId="6937357b-1be9-4a21-bc54-145d10bb193b" providerId="ADAL" clId="{05A03273-DAD5-4F03-91D7-B4E3E4E546B1}" dt="2019-12-16T19:30:28.400" v="2848" actId="2696"/>
        <pc:sldMkLst>
          <pc:docMk/>
          <pc:sldMk cId="0" sldId="267"/>
        </pc:sldMkLst>
      </pc:sldChg>
      <pc:sldChg chg="del">
        <pc:chgData name="Ben Bartoszek" userId="6937357b-1be9-4a21-bc54-145d10bb193b" providerId="ADAL" clId="{05A03273-DAD5-4F03-91D7-B4E3E4E546B1}" dt="2019-12-16T19:30:28.416" v="2849" actId="2696"/>
        <pc:sldMkLst>
          <pc:docMk/>
          <pc:sldMk cId="0" sldId="268"/>
        </pc:sldMkLst>
      </pc:sldChg>
      <pc:sldChg chg="del">
        <pc:chgData name="Ben Bartoszek" userId="6937357b-1be9-4a21-bc54-145d10bb193b" providerId="ADAL" clId="{05A03273-DAD5-4F03-91D7-B4E3E4E546B1}" dt="2019-12-16T19:30:28.435" v="2850" actId="2696"/>
        <pc:sldMkLst>
          <pc:docMk/>
          <pc:sldMk cId="0" sldId="269"/>
        </pc:sldMkLst>
      </pc:sldChg>
      <pc:sldChg chg="del">
        <pc:chgData name="Ben Bartoszek" userId="6937357b-1be9-4a21-bc54-145d10bb193b" providerId="ADAL" clId="{05A03273-DAD5-4F03-91D7-B4E3E4E546B1}" dt="2019-12-16T19:30:28.442" v="2851" actId="2696"/>
        <pc:sldMkLst>
          <pc:docMk/>
          <pc:sldMk cId="0" sldId="270"/>
        </pc:sldMkLst>
      </pc:sldChg>
      <pc:sldChg chg="del">
        <pc:chgData name="Ben Bartoszek" userId="6937357b-1be9-4a21-bc54-145d10bb193b" providerId="ADAL" clId="{05A03273-DAD5-4F03-91D7-B4E3E4E546B1}" dt="2019-12-16T19:30:28.451" v="2852" actId="2696"/>
        <pc:sldMkLst>
          <pc:docMk/>
          <pc:sldMk cId="0" sldId="271"/>
        </pc:sldMkLst>
      </pc:sldChg>
      <pc:sldChg chg="del">
        <pc:chgData name="Ben Bartoszek" userId="6937357b-1be9-4a21-bc54-145d10bb193b" providerId="ADAL" clId="{05A03273-DAD5-4F03-91D7-B4E3E4E546B1}" dt="2019-12-16T19:30:28.460" v="2853" actId="2696"/>
        <pc:sldMkLst>
          <pc:docMk/>
          <pc:sldMk cId="0" sldId="272"/>
        </pc:sldMkLst>
      </pc:sldChg>
      <pc:sldChg chg="del">
        <pc:chgData name="Ben Bartoszek" userId="6937357b-1be9-4a21-bc54-145d10bb193b" providerId="ADAL" clId="{05A03273-DAD5-4F03-91D7-B4E3E4E546B1}" dt="2019-12-16T19:30:28.477" v="2855" actId="2696"/>
        <pc:sldMkLst>
          <pc:docMk/>
          <pc:sldMk cId="0" sldId="273"/>
        </pc:sldMkLst>
      </pc:sldChg>
      <pc:sldChg chg="del">
        <pc:chgData name="Ben Bartoszek" userId="6937357b-1be9-4a21-bc54-145d10bb193b" providerId="ADAL" clId="{05A03273-DAD5-4F03-91D7-B4E3E4E546B1}" dt="2019-12-16T19:30:28.495" v="2856" actId="2696"/>
        <pc:sldMkLst>
          <pc:docMk/>
          <pc:sldMk cId="0" sldId="274"/>
        </pc:sldMkLst>
      </pc:sldChg>
      <pc:sldChg chg="del">
        <pc:chgData name="Ben Bartoszek" userId="6937357b-1be9-4a21-bc54-145d10bb193b" providerId="ADAL" clId="{05A03273-DAD5-4F03-91D7-B4E3E4E546B1}" dt="2019-12-16T19:30:28.508" v="2858" actId="2696"/>
        <pc:sldMkLst>
          <pc:docMk/>
          <pc:sldMk cId="0" sldId="275"/>
        </pc:sldMkLst>
      </pc:sldChg>
      <pc:sldChg chg="del">
        <pc:chgData name="Ben Bartoszek" userId="6937357b-1be9-4a21-bc54-145d10bb193b" providerId="ADAL" clId="{05A03273-DAD5-4F03-91D7-B4E3E4E546B1}" dt="2019-12-16T19:30:28.526" v="2860" actId="2696"/>
        <pc:sldMkLst>
          <pc:docMk/>
          <pc:sldMk cId="0" sldId="276"/>
        </pc:sldMkLst>
      </pc:sldChg>
      <pc:sldChg chg="del">
        <pc:chgData name="Ben Bartoszek" userId="6937357b-1be9-4a21-bc54-145d10bb193b" providerId="ADAL" clId="{05A03273-DAD5-4F03-91D7-B4E3E4E546B1}" dt="2019-12-16T19:30:28.537" v="2861" actId="2696"/>
        <pc:sldMkLst>
          <pc:docMk/>
          <pc:sldMk cId="0" sldId="277"/>
        </pc:sldMkLst>
      </pc:sldChg>
      <pc:sldChg chg="del">
        <pc:chgData name="Ben Bartoszek" userId="6937357b-1be9-4a21-bc54-145d10bb193b" providerId="ADAL" clId="{05A03273-DAD5-4F03-91D7-B4E3E4E546B1}" dt="2019-12-16T19:30:28.545" v="2862" actId="2696"/>
        <pc:sldMkLst>
          <pc:docMk/>
          <pc:sldMk cId="0" sldId="278"/>
        </pc:sldMkLst>
      </pc:sldChg>
      <pc:sldChg chg="del">
        <pc:chgData name="Ben Bartoszek" userId="6937357b-1be9-4a21-bc54-145d10bb193b" providerId="ADAL" clId="{05A03273-DAD5-4F03-91D7-B4E3E4E546B1}" dt="2019-12-16T19:30:28.554" v="2863" actId="2696"/>
        <pc:sldMkLst>
          <pc:docMk/>
          <pc:sldMk cId="0" sldId="279"/>
        </pc:sldMkLst>
      </pc:sldChg>
      <pc:sldChg chg="del">
        <pc:chgData name="Ben Bartoszek" userId="6937357b-1be9-4a21-bc54-145d10bb193b" providerId="ADAL" clId="{05A03273-DAD5-4F03-91D7-B4E3E4E546B1}" dt="2019-12-16T19:30:28.564" v="2864" actId="2696"/>
        <pc:sldMkLst>
          <pc:docMk/>
          <pc:sldMk cId="0" sldId="280"/>
        </pc:sldMkLst>
      </pc:sldChg>
      <pc:sldChg chg="del">
        <pc:chgData name="Ben Bartoszek" userId="6937357b-1be9-4a21-bc54-145d10bb193b" providerId="ADAL" clId="{05A03273-DAD5-4F03-91D7-B4E3E4E546B1}" dt="2019-12-16T19:30:28.576" v="2865" actId="2696"/>
        <pc:sldMkLst>
          <pc:docMk/>
          <pc:sldMk cId="0" sldId="281"/>
        </pc:sldMkLst>
      </pc:sldChg>
      <pc:sldChg chg="del">
        <pc:chgData name="Ben Bartoszek" userId="6937357b-1be9-4a21-bc54-145d10bb193b" providerId="ADAL" clId="{05A03273-DAD5-4F03-91D7-B4E3E4E546B1}" dt="2019-12-16T19:30:28.592" v="2866" actId="2696"/>
        <pc:sldMkLst>
          <pc:docMk/>
          <pc:sldMk cId="0" sldId="282"/>
        </pc:sldMkLst>
      </pc:sldChg>
      <pc:sldChg chg="del">
        <pc:chgData name="Ben Bartoszek" userId="6937357b-1be9-4a21-bc54-145d10bb193b" providerId="ADAL" clId="{05A03273-DAD5-4F03-91D7-B4E3E4E546B1}" dt="2019-12-16T19:30:28.667" v="2867" actId="2696"/>
        <pc:sldMkLst>
          <pc:docMk/>
          <pc:sldMk cId="0" sldId="283"/>
        </pc:sldMkLst>
      </pc:sldChg>
      <pc:sldChg chg="del">
        <pc:chgData name="Ben Bartoszek" userId="6937357b-1be9-4a21-bc54-145d10bb193b" providerId="ADAL" clId="{05A03273-DAD5-4F03-91D7-B4E3E4E546B1}" dt="2019-12-16T19:30:28.681" v="2868" actId="2696"/>
        <pc:sldMkLst>
          <pc:docMk/>
          <pc:sldMk cId="0" sldId="284"/>
        </pc:sldMkLst>
      </pc:sldChg>
      <pc:sldChg chg="addSp delSp modSp add">
        <pc:chgData name="Ben Bartoszek" userId="6937357b-1be9-4a21-bc54-145d10bb193b" providerId="ADAL" clId="{05A03273-DAD5-4F03-91D7-B4E3E4E546B1}" dt="2019-12-16T17:47:17.440" v="1243" actId="20577"/>
        <pc:sldMkLst>
          <pc:docMk/>
          <pc:sldMk cId="3134542249" sldId="285"/>
        </pc:sldMkLst>
        <pc:spChg chg="add del mod">
          <ac:chgData name="Ben Bartoszek" userId="6937357b-1be9-4a21-bc54-145d10bb193b" providerId="ADAL" clId="{05A03273-DAD5-4F03-91D7-B4E3E4E546B1}" dt="2019-12-16T17:37:27.923" v="1169" actId="478"/>
          <ac:spMkLst>
            <pc:docMk/>
            <pc:sldMk cId="3134542249" sldId="285"/>
            <ac:spMk id="3" creationId="{454F3D3A-80D5-484F-B780-B4C1C43749E5}"/>
          </ac:spMkLst>
        </pc:spChg>
        <pc:spChg chg="mod">
          <ac:chgData name="Ben Bartoszek" userId="6937357b-1be9-4a21-bc54-145d10bb193b" providerId="ADAL" clId="{05A03273-DAD5-4F03-91D7-B4E3E4E546B1}" dt="2019-12-16T17:47:17.440" v="1243" actId="20577"/>
          <ac:spMkLst>
            <pc:docMk/>
            <pc:sldMk cId="3134542249" sldId="285"/>
            <ac:spMk id="349" creationId="{00000000-0000-0000-0000-000000000000}"/>
          </ac:spMkLst>
        </pc:spChg>
        <pc:spChg chg="del">
          <ac:chgData name="Ben Bartoszek" userId="6937357b-1be9-4a21-bc54-145d10bb193b" providerId="ADAL" clId="{05A03273-DAD5-4F03-91D7-B4E3E4E546B1}" dt="2019-12-16T17:37:25.537" v="1168" actId="478"/>
          <ac:spMkLst>
            <pc:docMk/>
            <pc:sldMk cId="3134542249" sldId="285"/>
            <ac:spMk id="350" creationId="{00000000-0000-0000-0000-000000000000}"/>
          </ac:spMkLst>
        </pc:spChg>
        <pc:spChg chg="mod">
          <ac:chgData name="Ben Bartoszek" userId="6937357b-1be9-4a21-bc54-145d10bb193b" providerId="ADAL" clId="{05A03273-DAD5-4F03-91D7-B4E3E4E546B1}" dt="2019-12-16T17:37:06.375" v="1145" actId="20577"/>
          <ac:spMkLst>
            <pc:docMk/>
            <pc:sldMk cId="3134542249" sldId="285"/>
            <ac:spMk id="351" creationId="{00000000-0000-0000-0000-000000000000}"/>
          </ac:spMkLst>
        </pc:spChg>
      </pc:sldChg>
      <pc:sldChg chg="add del">
        <pc:chgData name="Ben Bartoszek" userId="6937357b-1be9-4a21-bc54-145d10bb193b" providerId="ADAL" clId="{05A03273-DAD5-4F03-91D7-B4E3E4E546B1}" dt="2019-12-16T19:30:28.348" v="2842" actId="2696"/>
        <pc:sldMkLst>
          <pc:docMk/>
          <pc:sldMk cId="882665319" sldId="286"/>
        </pc:sldMkLst>
      </pc:sldChg>
      <pc:sldChg chg="addSp delSp modSp add">
        <pc:chgData name="Ben Bartoszek" userId="6937357b-1be9-4a21-bc54-145d10bb193b" providerId="ADAL" clId="{05A03273-DAD5-4F03-91D7-B4E3E4E546B1}" dt="2019-12-16T18:06:33.359" v="1704" actId="14100"/>
        <pc:sldMkLst>
          <pc:docMk/>
          <pc:sldMk cId="3314021135" sldId="293"/>
        </pc:sldMkLst>
        <pc:spChg chg="add del mod">
          <ac:chgData name="Ben Bartoszek" userId="6937357b-1be9-4a21-bc54-145d10bb193b" providerId="ADAL" clId="{05A03273-DAD5-4F03-91D7-B4E3E4E546B1}" dt="2019-12-16T18:06:33.359" v="1704" actId="14100"/>
          <ac:spMkLst>
            <pc:docMk/>
            <pc:sldMk cId="3314021135" sldId="293"/>
            <ac:spMk id="5" creationId="{9C99D47F-EC52-44A2-BAC2-9E296B857FA5}"/>
          </ac:spMkLst>
        </pc:spChg>
        <pc:spChg chg="mod">
          <ac:chgData name="Ben Bartoszek" userId="6937357b-1be9-4a21-bc54-145d10bb193b" providerId="ADAL" clId="{05A03273-DAD5-4F03-91D7-B4E3E4E546B1}" dt="2019-12-16T17:57:08.733" v="1273" actId="14100"/>
          <ac:spMkLst>
            <pc:docMk/>
            <pc:sldMk cId="3314021135" sldId="293"/>
            <ac:spMk id="368" creationId="{00000000-0000-0000-0000-000000000000}"/>
          </ac:spMkLst>
        </pc:spChg>
        <pc:spChg chg="del mod">
          <ac:chgData name="Ben Bartoszek" userId="6937357b-1be9-4a21-bc54-145d10bb193b" providerId="ADAL" clId="{05A03273-DAD5-4F03-91D7-B4E3E4E546B1}" dt="2019-12-16T18:03:24.400" v="1326" actId="478"/>
          <ac:spMkLst>
            <pc:docMk/>
            <pc:sldMk cId="3314021135" sldId="293"/>
            <ac:spMk id="369" creationId="{00000000-0000-0000-0000-000000000000}"/>
          </ac:spMkLst>
        </pc:spChg>
      </pc:sldChg>
      <pc:sldChg chg="addSp delSp modSp add">
        <pc:chgData name="Ben Bartoszek" userId="6937357b-1be9-4a21-bc54-145d10bb193b" providerId="ADAL" clId="{05A03273-DAD5-4F03-91D7-B4E3E4E546B1}" dt="2019-12-16T18:21:42.538" v="2007" actId="20577"/>
        <pc:sldMkLst>
          <pc:docMk/>
          <pc:sldMk cId="2888638325" sldId="294"/>
        </pc:sldMkLst>
        <pc:spChg chg="mod">
          <ac:chgData name="Ben Bartoszek" userId="6937357b-1be9-4a21-bc54-145d10bb193b" providerId="ADAL" clId="{05A03273-DAD5-4F03-91D7-B4E3E4E546B1}" dt="2019-12-16T18:19:51.145" v="1824" actId="1076"/>
          <ac:spMkLst>
            <pc:docMk/>
            <pc:sldMk cId="2888638325" sldId="294"/>
            <ac:spMk id="400" creationId="{00000000-0000-0000-0000-000000000000}"/>
          </ac:spMkLst>
        </pc:spChg>
        <pc:spChg chg="mod">
          <ac:chgData name="Ben Bartoszek" userId="6937357b-1be9-4a21-bc54-145d10bb193b" providerId="ADAL" clId="{05A03273-DAD5-4F03-91D7-B4E3E4E546B1}" dt="2019-12-16T18:21:42.538" v="2007" actId="20577"/>
          <ac:spMkLst>
            <pc:docMk/>
            <pc:sldMk cId="2888638325" sldId="294"/>
            <ac:spMk id="401" creationId="{00000000-0000-0000-0000-000000000000}"/>
          </ac:spMkLst>
        </pc:spChg>
        <pc:picChg chg="add mod">
          <ac:chgData name="Ben Bartoszek" userId="6937357b-1be9-4a21-bc54-145d10bb193b" providerId="ADAL" clId="{05A03273-DAD5-4F03-91D7-B4E3E4E546B1}" dt="2019-12-16T17:59:17.832" v="1286" actId="1076"/>
          <ac:picMkLst>
            <pc:docMk/>
            <pc:sldMk cId="2888638325" sldId="294"/>
            <ac:picMk id="2" creationId="{63E93AC0-CABB-4DDE-9179-9B1069652A94}"/>
          </ac:picMkLst>
        </pc:picChg>
        <pc:picChg chg="add del mod">
          <ac:chgData name="Ben Bartoszek" userId="6937357b-1be9-4a21-bc54-145d10bb193b" providerId="ADAL" clId="{05A03273-DAD5-4F03-91D7-B4E3E4E546B1}" dt="2019-12-16T17:59:13.799" v="1284" actId="478"/>
          <ac:picMkLst>
            <pc:docMk/>
            <pc:sldMk cId="2888638325" sldId="294"/>
            <ac:picMk id="402" creationId="{00000000-0000-0000-0000-000000000000}"/>
          </ac:picMkLst>
        </pc:picChg>
      </pc:sldChg>
      <pc:sldChg chg="modSp add">
        <pc:chgData name="Ben Bartoszek" userId="6937357b-1be9-4a21-bc54-145d10bb193b" providerId="ADAL" clId="{05A03273-DAD5-4F03-91D7-B4E3E4E546B1}" dt="2019-12-16T18:23:08.458" v="2032" actId="20577"/>
        <pc:sldMkLst>
          <pc:docMk/>
          <pc:sldMk cId="3563967219" sldId="295"/>
        </pc:sldMkLst>
        <pc:spChg chg="mod">
          <ac:chgData name="Ben Bartoszek" userId="6937357b-1be9-4a21-bc54-145d10bb193b" providerId="ADAL" clId="{05A03273-DAD5-4F03-91D7-B4E3E4E546B1}" dt="2019-12-16T18:23:08.458" v="2032" actId="20577"/>
          <ac:spMkLst>
            <pc:docMk/>
            <pc:sldMk cId="3563967219" sldId="295"/>
            <ac:spMk id="349" creationId="{00000000-0000-0000-0000-000000000000}"/>
          </ac:spMkLst>
        </pc:spChg>
        <pc:spChg chg="mod">
          <ac:chgData name="Ben Bartoszek" userId="6937357b-1be9-4a21-bc54-145d10bb193b" providerId="ADAL" clId="{05A03273-DAD5-4F03-91D7-B4E3E4E546B1}" dt="2019-12-16T18:22:18.810" v="2010" actId="20577"/>
          <ac:spMkLst>
            <pc:docMk/>
            <pc:sldMk cId="3563967219" sldId="295"/>
            <ac:spMk id="351" creationId="{00000000-0000-0000-0000-000000000000}"/>
          </ac:spMkLst>
        </pc:spChg>
      </pc:sldChg>
      <pc:sldChg chg="addSp delSp modSp add del">
        <pc:chgData name="Ben Bartoszek" userId="6937357b-1be9-4a21-bc54-145d10bb193b" providerId="ADAL" clId="{05A03273-DAD5-4F03-91D7-B4E3E4E546B1}" dt="2019-12-16T19:04:35.334" v="2714" actId="2696"/>
        <pc:sldMkLst>
          <pc:docMk/>
          <pc:sldMk cId="3077786380" sldId="296"/>
        </pc:sldMkLst>
        <pc:spChg chg="mod">
          <ac:chgData name="Ben Bartoszek" userId="6937357b-1be9-4a21-bc54-145d10bb193b" providerId="ADAL" clId="{05A03273-DAD5-4F03-91D7-B4E3E4E546B1}" dt="2019-12-16T18:53:11.737" v="2149" actId="1076"/>
          <ac:spMkLst>
            <pc:docMk/>
            <pc:sldMk cId="3077786380" sldId="296"/>
            <ac:spMk id="400" creationId="{00000000-0000-0000-0000-000000000000}"/>
          </ac:spMkLst>
        </pc:spChg>
        <pc:spChg chg="mod">
          <ac:chgData name="Ben Bartoszek" userId="6937357b-1be9-4a21-bc54-145d10bb193b" providerId="ADAL" clId="{05A03273-DAD5-4F03-91D7-B4E3E4E546B1}" dt="2019-12-16T18:58:54.115" v="2414" actId="20577"/>
          <ac:spMkLst>
            <pc:docMk/>
            <pc:sldMk cId="3077786380" sldId="296"/>
            <ac:spMk id="401" creationId="{00000000-0000-0000-0000-000000000000}"/>
          </ac:spMkLst>
        </pc:spChg>
        <pc:picChg chg="add del mod">
          <ac:chgData name="Ben Bartoszek" userId="6937357b-1be9-4a21-bc54-145d10bb193b" providerId="ADAL" clId="{05A03273-DAD5-4F03-91D7-B4E3E4E546B1}" dt="2019-12-16T18:24:49.307" v="2044"/>
          <ac:picMkLst>
            <pc:docMk/>
            <pc:sldMk cId="3077786380" sldId="296"/>
            <ac:picMk id="2" creationId="{6891B5B9-5523-43C9-8D48-47683C29E37C}"/>
          </ac:picMkLst>
        </pc:picChg>
        <pc:picChg chg="add del mod">
          <ac:chgData name="Ben Bartoszek" userId="6937357b-1be9-4a21-bc54-145d10bb193b" providerId="ADAL" clId="{05A03273-DAD5-4F03-91D7-B4E3E4E546B1}" dt="2019-12-16T18:30:24.080" v="2050" actId="14826"/>
          <ac:picMkLst>
            <pc:docMk/>
            <pc:sldMk cId="3077786380" sldId="296"/>
            <ac:picMk id="402" creationId="{00000000-0000-0000-0000-000000000000}"/>
          </ac:picMkLst>
        </pc:picChg>
      </pc:sldChg>
      <pc:sldChg chg="addSp modSp add">
        <pc:chgData name="Ben Bartoszek" userId="6937357b-1be9-4a21-bc54-145d10bb193b" providerId="ADAL" clId="{05A03273-DAD5-4F03-91D7-B4E3E4E546B1}" dt="2019-12-16T19:02:32.344" v="2444" actId="255"/>
        <pc:sldMkLst>
          <pc:docMk/>
          <pc:sldMk cId="1608537911" sldId="297"/>
        </pc:sldMkLst>
        <pc:spChg chg="mod">
          <ac:chgData name="Ben Bartoszek" userId="6937357b-1be9-4a21-bc54-145d10bb193b" providerId="ADAL" clId="{05A03273-DAD5-4F03-91D7-B4E3E4E546B1}" dt="2019-12-16T19:02:32.344" v="2444" actId="255"/>
          <ac:spMkLst>
            <pc:docMk/>
            <pc:sldMk cId="1608537911" sldId="297"/>
            <ac:spMk id="386" creationId="{00000000-0000-0000-0000-000000000000}"/>
          </ac:spMkLst>
        </pc:spChg>
        <pc:spChg chg="mod">
          <ac:chgData name="Ben Bartoszek" userId="6937357b-1be9-4a21-bc54-145d10bb193b" providerId="ADAL" clId="{05A03273-DAD5-4F03-91D7-B4E3E4E546B1}" dt="2019-12-16T19:01:28.731" v="2431" actId="1076"/>
          <ac:spMkLst>
            <pc:docMk/>
            <pc:sldMk cId="1608537911" sldId="297"/>
            <ac:spMk id="387" creationId="{00000000-0000-0000-0000-000000000000}"/>
          </ac:spMkLst>
        </pc:spChg>
        <pc:picChg chg="add mod">
          <ac:chgData name="Ben Bartoszek" userId="6937357b-1be9-4a21-bc54-145d10bb193b" providerId="ADAL" clId="{05A03273-DAD5-4F03-91D7-B4E3E4E546B1}" dt="2019-12-16T19:01:18.981" v="2428" actId="1076"/>
          <ac:picMkLst>
            <pc:docMk/>
            <pc:sldMk cId="1608537911" sldId="297"/>
            <ac:picMk id="2" creationId="{AB8F3471-B898-46B7-B0CD-BDF45C8DEE77}"/>
          </ac:picMkLst>
        </pc:picChg>
      </pc:sldChg>
      <pc:sldChg chg="modSp add">
        <pc:chgData name="Ben Bartoszek" userId="6937357b-1be9-4a21-bc54-145d10bb193b" providerId="ADAL" clId="{05A03273-DAD5-4F03-91D7-B4E3E4E546B1}" dt="2019-12-16T19:22:49.945" v="2736" actId="6549"/>
        <pc:sldMkLst>
          <pc:docMk/>
          <pc:sldMk cId="173281130" sldId="298"/>
        </pc:sldMkLst>
        <pc:spChg chg="mod">
          <ac:chgData name="Ben Bartoszek" userId="6937357b-1be9-4a21-bc54-145d10bb193b" providerId="ADAL" clId="{05A03273-DAD5-4F03-91D7-B4E3E4E546B1}" dt="2019-12-16T19:22:49.945" v="2736" actId="6549"/>
          <ac:spMkLst>
            <pc:docMk/>
            <pc:sldMk cId="173281130" sldId="298"/>
            <ac:spMk id="386" creationId="{00000000-0000-0000-0000-000000000000}"/>
          </ac:spMkLst>
        </pc:spChg>
        <pc:spChg chg="mod">
          <ac:chgData name="Ben Bartoszek" userId="6937357b-1be9-4a21-bc54-145d10bb193b" providerId="ADAL" clId="{05A03273-DAD5-4F03-91D7-B4E3E4E546B1}" dt="2019-12-16T19:03:50.664" v="2712" actId="20577"/>
          <ac:spMkLst>
            <pc:docMk/>
            <pc:sldMk cId="173281130" sldId="298"/>
            <ac:spMk id="387" creationId="{00000000-0000-0000-0000-000000000000}"/>
          </ac:spMkLst>
        </pc:spChg>
        <pc:picChg chg="mod">
          <ac:chgData name="Ben Bartoszek" userId="6937357b-1be9-4a21-bc54-145d10bb193b" providerId="ADAL" clId="{05A03273-DAD5-4F03-91D7-B4E3E4E546B1}" dt="2019-12-16T19:01:54.861" v="2433" actId="14826"/>
          <ac:picMkLst>
            <pc:docMk/>
            <pc:sldMk cId="173281130" sldId="298"/>
            <ac:picMk id="2" creationId="{AB8F3471-B898-46B7-B0CD-BDF45C8DEE77}"/>
          </ac:picMkLst>
        </pc:picChg>
      </pc:sldChg>
      <pc:sldChg chg="modSp add">
        <pc:chgData name="Ben Bartoszek" userId="6937357b-1be9-4a21-bc54-145d10bb193b" providerId="ADAL" clId="{05A03273-DAD5-4F03-91D7-B4E3E4E546B1}" dt="2019-12-16T19:23:29.209" v="2821" actId="20577"/>
        <pc:sldMkLst>
          <pc:docMk/>
          <pc:sldMk cId="2332106910" sldId="299"/>
        </pc:sldMkLst>
        <pc:spChg chg="mod">
          <ac:chgData name="Ben Bartoszek" userId="6937357b-1be9-4a21-bc54-145d10bb193b" providerId="ADAL" clId="{05A03273-DAD5-4F03-91D7-B4E3E4E546B1}" dt="2019-12-16T19:23:04.433" v="2766" actId="20577"/>
          <ac:spMkLst>
            <pc:docMk/>
            <pc:sldMk cId="2332106910" sldId="299"/>
            <ac:spMk id="386" creationId="{00000000-0000-0000-0000-000000000000}"/>
          </ac:spMkLst>
        </pc:spChg>
        <pc:spChg chg="mod">
          <ac:chgData name="Ben Bartoszek" userId="6937357b-1be9-4a21-bc54-145d10bb193b" providerId="ADAL" clId="{05A03273-DAD5-4F03-91D7-B4E3E4E546B1}" dt="2019-12-16T19:23:29.209" v="2821" actId="20577"/>
          <ac:spMkLst>
            <pc:docMk/>
            <pc:sldMk cId="2332106910" sldId="299"/>
            <ac:spMk id="387" creationId="{00000000-0000-0000-0000-000000000000}"/>
          </ac:spMkLst>
        </pc:spChg>
        <pc:picChg chg="mod">
          <ac:chgData name="Ben Bartoszek" userId="6937357b-1be9-4a21-bc54-145d10bb193b" providerId="ADAL" clId="{05A03273-DAD5-4F03-91D7-B4E3E4E546B1}" dt="2019-12-16T19:22:36.419" v="2715" actId="14826"/>
          <ac:picMkLst>
            <pc:docMk/>
            <pc:sldMk cId="2332106910" sldId="299"/>
            <ac:picMk id="2" creationId="{AB8F3471-B898-46B7-B0CD-BDF45C8DEE77}"/>
          </ac:picMkLst>
        </pc:picChg>
      </pc:sldChg>
      <pc:sldChg chg="modSp add">
        <pc:chgData name="Ben Bartoszek" userId="6937357b-1be9-4a21-bc54-145d10bb193b" providerId="ADAL" clId="{05A03273-DAD5-4F03-91D7-B4E3E4E546B1}" dt="2019-12-16T19:34:05.788" v="3268" actId="20577"/>
        <pc:sldMkLst>
          <pc:docMk/>
          <pc:sldMk cId="988094676" sldId="300"/>
        </pc:sldMkLst>
        <pc:spChg chg="mod">
          <ac:chgData name="Ben Bartoszek" userId="6937357b-1be9-4a21-bc54-145d10bb193b" providerId="ADAL" clId="{05A03273-DAD5-4F03-91D7-B4E3E4E546B1}" dt="2019-12-16T19:34:05.788" v="3268" actId="20577"/>
          <ac:spMkLst>
            <pc:docMk/>
            <pc:sldMk cId="988094676" sldId="300"/>
            <ac:spMk id="5" creationId="{9C99D47F-EC52-44A2-BAC2-9E296B857FA5}"/>
          </ac:spMkLst>
        </pc:spChg>
        <pc:spChg chg="mod">
          <ac:chgData name="Ben Bartoszek" userId="6937357b-1be9-4a21-bc54-145d10bb193b" providerId="ADAL" clId="{05A03273-DAD5-4F03-91D7-B4E3E4E546B1}" dt="2019-12-16T19:25:54.174" v="2824" actId="207"/>
          <ac:spMkLst>
            <pc:docMk/>
            <pc:sldMk cId="988094676" sldId="300"/>
            <ac:spMk id="367" creationId="{00000000-0000-0000-0000-000000000000}"/>
          </ac:spMkLst>
        </pc:spChg>
        <pc:spChg chg="mod">
          <ac:chgData name="Ben Bartoszek" userId="6937357b-1be9-4a21-bc54-145d10bb193b" providerId="ADAL" clId="{05A03273-DAD5-4F03-91D7-B4E3E4E546B1}" dt="2019-12-16T19:26:02.250" v="2839" actId="20577"/>
          <ac:spMkLst>
            <pc:docMk/>
            <pc:sldMk cId="988094676" sldId="300"/>
            <ac:spMk id="368" creationId="{00000000-0000-0000-0000-000000000000}"/>
          </ac:spMkLst>
        </pc:spChg>
      </pc:sldChg>
      <pc:sldMasterChg chg="delSldLayout modSldLayout">
        <pc:chgData name="Ben Bartoszek" userId="6937357b-1be9-4a21-bc54-145d10bb193b" providerId="ADAL" clId="{05A03273-DAD5-4F03-91D7-B4E3E4E546B1}" dt="2019-12-16T19:30:28.521" v="2859" actId="2696"/>
        <pc:sldMasterMkLst>
          <pc:docMk/>
          <pc:sldMasterMk cId="0" sldId="2147483657"/>
        </pc:sldMasterMkLst>
        <pc:sldLayoutChg chg="addSp modSp">
          <pc:chgData name="Ben Bartoszek" userId="6937357b-1be9-4a21-bc54-145d10bb193b" providerId="ADAL" clId="{05A03273-DAD5-4F03-91D7-B4E3E4E546B1}" dt="2019-12-16T17:44:14.779" v="1241" actId="14100"/>
          <pc:sldLayoutMkLst>
            <pc:docMk/>
            <pc:sldMasterMk cId="0" sldId="2147483657"/>
            <pc:sldLayoutMk cId="0" sldId="2147483650"/>
          </pc:sldLayoutMkLst>
          <pc:spChg chg="add mod">
            <ac:chgData name="Ben Bartoszek" userId="6937357b-1be9-4a21-bc54-145d10bb193b" providerId="ADAL" clId="{05A03273-DAD5-4F03-91D7-B4E3E4E546B1}" dt="2019-12-16T17:44:14.779" v="1241" actId="14100"/>
            <ac:spMkLst>
              <pc:docMk/>
              <pc:sldMasterMk cId="0" sldId="2147483657"/>
              <pc:sldLayoutMk cId="0" sldId="2147483650"/>
              <ac:spMk id="41" creationId="{DC838882-9EFB-4642-999A-2C00CAA3D02C}"/>
            </ac:spMkLst>
          </pc:spChg>
          <pc:spChg chg="mod">
            <ac:chgData name="Ben Bartoszek" userId="6937357b-1be9-4a21-bc54-145d10bb193b" providerId="ADAL" clId="{05A03273-DAD5-4F03-91D7-B4E3E4E546B1}" dt="2019-12-16T17:44:06.507" v="1238" actId="20577"/>
            <ac:spMkLst>
              <pc:docMk/>
              <pc:sldMasterMk cId="0" sldId="2147483657"/>
              <pc:sldLayoutMk cId="0" sldId="2147483650"/>
              <ac:spMk id="126" creationId="{00000000-0000-0000-0000-000000000000}"/>
            </ac:spMkLst>
          </pc:spChg>
        </pc:sldLayoutChg>
        <pc:sldLayoutChg chg="del">
          <pc:chgData name="Ben Bartoszek" userId="6937357b-1be9-4a21-bc54-145d10bb193b" providerId="ADAL" clId="{05A03273-DAD5-4F03-91D7-B4E3E4E546B1}" dt="2019-12-16T19:30:28.505" v="2857" actId="2696"/>
          <pc:sldLayoutMkLst>
            <pc:docMk/>
            <pc:sldMasterMk cId="0" sldId="2147483657"/>
            <pc:sldLayoutMk cId="0" sldId="2147483653"/>
          </pc:sldLayoutMkLst>
        </pc:sldLayoutChg>
        <pc:sldLayoutChg chg="del">
          <pc:chgData name="Ben Bartoszek" userId="6937357b-1be9-4a21-bc54-145d10bb193b" providerId="ADAL" clId="{05A03273-DAD5-4F03-91D7-B4E3E4E546B1}" dt="2019-12-16T19:30:28.472" v="2854" actId="2696"/>
          <pc:sldLayoutMkLst>
            <pc:docMk/>
            <pc:sldMasterMk cId="0" sldId="2147483657"/>
            <pc:sldLayoutMk cId="0" sldId="2147483654"/>
          </pc:sldLayoutMkLst>
        </pc:sldLayoutChg>
        <pc:sldLayoutChg chg="del">
          <pc:chgData name="Ben Bartoszek" userId="6937357b-1be9-4a21-bc54-145d10bb193b" providerId="ADAL" clId="{05A03273-DAD5-4F03-91D7-B4E3E4E546B1}" dt="2019-12-16T19:30:28.521" v="2859" actId="2696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981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611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060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352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726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634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293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813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Shape 10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6" name="Shape 16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7" name="Shape 1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" name="Shape 19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1" name="Shape 2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9" name="Shape 29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0" name="Shape 3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" name="Shape 34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0" name="Shape 4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" name="Shape 46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Shape 49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6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6" name="Shape 56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7" name="Shape 5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9" name="Shape 59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0" name="Shape 60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1" name="Shape 6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" name="Shape 69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0" name="Shape 7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4" name="Shape 74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9" name="Shape 79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0" name="Shape 8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6" name="Shape 86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Shape 89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SzPct val="100000"/>
              <a:buFont typeface="Nixie One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1" name="Shape 91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5" name="Shape 95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6" name="Shape 9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8" name="Shape 98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9" name="Shape 99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0" name="Shape 10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8" name="Shape 108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09" name="Shape 10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3" name="Shape 113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8" name="Shape 118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19" name="Shape 11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5" name="Shape 125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2000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41" name="Shape 780">
            <a:extLst>
              <a:ext uri="{FF2B5EF4-FFF2-40B4-BE49-F238E27FC236}">
                <a16:creationId xmlns:a16="http://schemas.microsoft.com/office/drawing/2014/main" id="{DC838882-9EFB-4642-999A-2C00CAA3D02C}"/>
              </a:ext>
            </a:extLst>
          </p:cNvPr>
          <p:cNvSpPr/>
          <p:nvPr userDrawn="1"/>
        </p:nvSpPr>
        <p:spPr>
          <a:xfrm>
            <a:off x="828838" y="2330041"/>
            <a:ext cx="461540" cy="423833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Shape 129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2" name="Shape 132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1" name="Shape 14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3" name="Shape 143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45" name="Shape 14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6" name="Shape 14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2" name="Shape 152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53" name="Shape 153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4" name="Shape 15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2" name="Shape 162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3" name="Shape 16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Shape 169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3" name="Shape 173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77" name="Shape 17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78" name="Shape 17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0" name="Shape 180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81" name="Shape 181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2" name="Shape 18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90" name="Shape 190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1" name="Shape 19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5" name="Shape 19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00" name="Shape 200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1" name="Shape 20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07" name="Shape 207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Shape 316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Shape 317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9BBD5"/>
              </a:buClr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480"/>
              </a:spcBef>
              <a:buClr>
                <a:srgbClr val="19BBD5"/>
              </a:buClr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480"/>
              </a:spcBef>
              <a:buClr>
                <a:srgbClr val="19BBD5"/>
              </a:buClr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360"/>
              </a:spcBef>
              <a:buClr>
                <a:srgbClr val="19BBD5"/>
              </a:buClr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360"/>
              </a:spcBef>
              <a:buClr>
                <a:srgbClr val="19BBD5"/>
              </a:buClr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360"/>
              </a:spcBef>
              <a:buClr>
                <a:srgbClr val="C6DAEC"/>
              </a:buClr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360"/>
              </a:spcBef>
              <a:buClr>
                <a:srgbClr val="C6DAEC"/>
              </a:buClr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360"/>
              </a:spcBef>
              <a:buClr>
                <a:srgbClr val="C6DAEC"/>
              </a:buClr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360"/>
              </a:spcBef>
              <a:buClr>
                <a:srgbClr val="C6DAEC"/>
              </a:buClr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SNF Deficiency Mitigation</a:t>
            </a:r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milk and fresh snow, the color produced by the combination of all the colors of the visible spectrum.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1734000" y="1599136"/>
            <a:ext cx="7224264" cy="645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sz="3500" dirty="0"/>
              <a:t>Average CMP fine amount by provider for each CMS regional location</a:t>
            </a:r>
            <a:endParaRPr lang="en" sz="3500" dirty="0"/>
          </a:p>
        </p:txBody>
      </p:sp>
      <p:sp>
        <p:nvSpPr>
          <p:cNvPr id="387" name="Shape 387"/>
          <p:cNvSpPr txBox="1">
            <a:spLocks noGrp="1"/>
          </p:cNvSpPr>
          <p:nvPr>
            <p:ph type="body" idx="2"/>
          </p:nvPr>
        </p:nvSpPr>
        <p:spPr>
          <a:xfrm>
            <a:off x="4572000" y="2414450"/>
            <a:ext cx="3029698" cy="135398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dirty="0"/>
              <a:t>Higher fines per provider are visible in:</a:t>
            </a:r>
          </a:p>
          <a:p>
            <a:pPr marL="457200" lvl="1" indent="-228600"/>
            <a:r>
              <a:rPr lang="en-US" dirty="0"/>
              <a:t> </a:t>
            </a:r>
            <a:r>
              <a:rPr lang="en-US" dirty="0">
                <a:solidFill>
                  <a:srgbClr val="FFFFFF">
                    <a:lumMod val="95000"/>
                  </a:srgbClr>
                </a:solidFill>
                <a:cs typeface="Arial"/>
              </a:rPr>
              <a:t>Atlanta</a:t>
            </a:r>
          </a:p>
          <a:p>
            <a:pPr marL="457200" lvl="1" indent="-228600"/>
            <a:r>
              <a:rPr lang="en-US" dirty="0">
                <a:solidFill>
                  <a:srgbClr val="FFFFFF">
                    <a:lumMod val="95000"/>
                  </a:srgbClr>
                </a:solidFill>
                <a:cs typeface="Arial"/>
              </a:rPr>
              <a:t>Denver</a:t>
            </a:r>
          </a:p>
          <a:p>
            <a:pPr marL="457200" lvl="1" indent="-228600"/>
            <a:r>
              <a:rPr lang="en-US" dirty="0">
                <a:solidFill>
                  <a:srgbClr val="FFFFFF">
                    <a:lumMod val="95000"/>
                  </a:srgbClr>
                </a:solidFill>
                <a:cs typeface="Arial"/>
              </a:rPr>
              <a:t>Philadelphia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8F3471-B898-46B7-B0CD-BDF45C8D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41" y="2244436"/>
            <a:ext cx="4176558" cy="273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37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milk and fresh snow, the color produced by the combination of all the colors of the visible spectrum.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1734000" y="976745"/>
            <a:ext cx="7224264" cy="1267691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sz="3500" dirty="0"/>
              <a:t>CMP fine amount by number of Substandard Care Deficiencies </a:t>
            </a:r>
            <a:endParaRPr lang="en" sz="3500" dirty="0"/>
          </a:p>
        </p:txBody>
      </p:sp>
      <p:sp>
        <p:nvSpPr>
          <p:cNvPr id="387" name="Shape 387"/>
          <p:cNvSpPr txBox="1">
            <a:spLocks noGrp="1"/>
          </p:cNvSpPr>
          <p:nvPr>
            <p:ph type="body" idx="2"/>
          </p:nvPr>
        </p:nvSpPr>
        <p:spPr>
          <a:xfrm>
            <a:off x="4572000" y="2414450"/>
            <a:ext cx="3029698" cy="135398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dirty="0">
                <a:solidFill>
                  <a:srgbClr val="FFFFFF">
                    <a:lumMod val="95000"/>
                  </a:srgbClr>
                </a:solidFill>
                <a:cs typeface="Arial"/>
              </a:rPr>
              <a:t>While there are some outliers, the general trend of CMP fine amount increases with the number of Substandard Care Deficiencies received.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8F3471-B898-46B7-B0CD-BDF45C8D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41" y="2333390"/>
            <a:ext cx="4176558" cy="255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1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milk and fresh snow, the color produced by the combination of all the colors of the visible spectrum.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1734000" y="976745"/>
            <a:ext cx="7224264" cy="1267691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sz="3500" dirty="0"/>
              <a:t>CMP fine amount by number of Licensed Beds</a:t>
            </a:r>
            <a:endParaRPr lang="en" sz="3500" dirty="0"/>
          </a:p>
        </p:txBody>
      </p:sp>
      <p:sp>
        <p:nvSpPr>
          <p:cNvPr id="387" name="Shape 387"/>
          <p:cNvSpPr txBox="1">
            <a:spLocks noGrp="1"/>
          </p:cNvSpPr>
          <p:nvPr>
            <p:ph type="body" idx="2"/>
          </p:nvPr>
        </p:nvSpPr>
        <p:spPr>
          <a:xfrm>
            <a:off x="4572000" y="2414450"/>
            <a:ext cx="3029698" cy="135398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dirty="0">
                <a:solidFill>
                  <a:srgbClr val="FFFFFF">
                    <a:lumMod val="95000"/>
                  </a:srgbClr>
                </a:solidFill>
                <a:cs typeface="Arial"/>
              </a:rPr>
              <a:t>While there are some outliers, the general trend of CMP fine amount increases with the number of Licensed Beds.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8F3471-B898-46B7-B0CD-BDF45C8D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37" y="2333390"/>
            <a:ext cx="4164165" cy="255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06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 rot="-5400000">
            <a:off x="867325" y="468800"/>
            <a:ext cx="2691900" cy="310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Shape 368"/>
          <p:cNvSpPr txBox="1">
            <a:spLocks noGrp="1"/>
          </p:cNvSpPr>
          <p:nvPr>
            <p:ph type="ctrTitle" idx="4294967295"/>
          </p:nvPr>
        </p:nvSpPr>
        <p:spPr>
          <a:xfrm>
            <a:off x="3829050" y="1474800"/>
            <a:ext cx="49911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500" dirty="0"/>
              <a:t>Recommendations</a:t>
            </a:r>
            <a:endParaRPr lang="en" sz="3500" dirty="0"/>
          </a:p>
        </p:txBody>
      </p:sp>
      <p:sp>
        <p:nvSpPr>
          <p:cNvPr id="5" name="Shape 362">
            <a:extLst>
              <a:ext uri="{FF2B5EF4-FFF2-40B4-BE49-F238E27FC236}">
                <a16:creationId xmlns:a16="http://schemas.microsoft.com/office/drawing/2014/main" id="{9C99D47F-EC52-44A2-BAC2-9E296B857FA5}"/>
              </a:ext>
            </a:extLst>
          </p:cNvPr>
          <p:cNvSpPr txBox="1">
            <a:spLocks/>
          </p:cNvSpPr>
          <p:nvPr/>
        </p:nvSpPr>
        <p:spPr>
          <a:xfrm>
            <a:off x="3829050" y="2383644"/>
            <a:ext cx="4944300" cy="217450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228600">
              <a:buClr>
                <a:srgbClr val="19BBD5"/>
              </a:buClr>
              <a:buFont typeface="Muli"/>
              <a:buChar char="◇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li"/>
                <a:sym typeface="Muli"/>
              </a:rPr>
              <a:t>Sell or avoid purchasing facilities that fall into the CMS regional locations of Atlanta, Denver or Philadelphia</a:t>
            </a:r>
          </a:p>
          <a:p>
            <a:pPr marL="457200" lvl="0" indent="-228600">
              <a:buClr>
                <a:srgbClr val="19BBD5"/>
              </a:buClr>
              <a:buFont typeface="Muli"/>
              <a:buChar char="◇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li"/>
                <a:sym typeface="Muli"/>
              </a:rPr>
              <a:t>Purchase facilities with a smaller number of licensed beds</a:t>
            </a:r>
          </a:p>
          <a:p>
            <a:pPr marL="457200" lvl="0" indent="-228600">
              <a:buClr>
                <a:srgbClr val="19BBD5"/>
              </a:buClr>
              <a:buFont typeface="Muli"/>
              <a:buChar char="◇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li"/>
                <a:sym typeface="Muli"/>
              </a:rPr>
              <a:t>Implement an auditing process to try to reduce or eliminate future deficiencies</a:t>
            </a:r>
            <a:endParaRPr lang="en" dirty="0">
              <a:solidFill>
                <a:schemeClr val="bg1">
                  <a:lumMod val="95000"/>
                </a:schemeClr>
              </a:solidFill>
              <a:latin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988094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sz="3600" b="1" dirty="0"/>
              <a:t>Benjamin Bartoszek</a:t>
            </a:r>
            <a:endParaRPr lang="en" sz="3600" dirty="0"/>
          </a:p>
        </p:txBody>
      </p:sp>
      <p:sp>
        <p:nvSpPr>
          <p:cNvPr id="343" name="Shape 343"/>
          <p:cNvSpPr txBox="1">
            <a:spLocks noGrp="1"/>
          </p:cNvSpPr>
          <p:nvPr>
            <p:ph type="body" idx="4294967295"/>
          </p:nvPr>
        </p:nvSpPr>
        <p:spPr>
          <a:xfrm>
            <a:off x="3286468" y="2400250"/>
            <a:ext cx="4562100" cy="2461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1" dirty="0"/>
              <a:t>Senior HRIS Analyst</a:t>
            </a:r>
            <a:endParaRPr lang="en" sz="2200" dirty="0"/>
          </a:p>
        </p:txBody>
      </p:sp>
      <p:pic>
        <p:nvPicPr>
          <p:cNvPr id="344" name="Shape 34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55158" y="677875"/>
            <a:ext cx="1874784" cy="1693800"/>
          </a:xfrm>
          <a:prstGeom prst="hexagon">
            <a:avLst>
              <a:gd name="adj" fmla="val 28393"/>
              <a:gd name="vf" fmla="val 115470"/>
            </a:avLst>
          </a:prstGeom>
          <a:noFill/>
          <a:ln>
            <a:noFill/>
          </a:ln>
        </p:spPr>
      </p:pic>
      <p:pic>
        <p:nvPicPr>
          <p:cNvPr id="1026" name="Picture 2" descr="cid:image008.png@01D46FA0.A47C5850">
            <a:extLst>
              <a:ext uri="{FF2B5EF4-FFF2-40B4-BE49-F238E27FC236}">
                <a16:creationId xmlns:a16="http://schemas.microsoft.com/office/drawing/2014/main" id="{59D9665F-7497-4F1D-BDE0-F4BA96F9B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492" y="2825576"/>
            <a:ext cx="2186486" cy="80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Deficiencies &amp; Civil Monetary Penalties</a:t>
            </a:r>
            <a:endParaRPr lang="en" dirty="0"/>
          </a:p>
        </p:txBody>
      </p:sp>
      <p:sp>
        <p:nvSpPr>
          <p:cNvPr id="351" name="Shape 351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72473-4FF6-4882-8B03-852DDE29B7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1995781" y="451861"/>
            <a:ext cx="6282300" cy="1446212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/>
              <a:t>When a skilled nursing facility fails to comply with regulations set by Centers for Medicare and Medicaid Services, the facility receives a deficiency citation.  Each deficiency is assigned a scope letter based off of the matrix below.</a:t>
            </a:r>
            <a:endParaRPr lang="en" sz="1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A1BB92-E527-4EF7-9674-4D6D5C28E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504305"/>
              </p:ext>
            </p:extLst>
          </p:nvPr>
        </p:nvGraphicFramePr>
        <p:xfrm>
          <a:off x="2618865" y="2171456"/>
          <a:ext cx="5520679" cy="2301224"/>
        </p:xfrm>
        <a:graphic>
          <a:graphicData uri="http://schemas.openxmlformats.org/drawingml/2006/table">
            <a:tbl>
              <a:tblPr>
                <a:tableStyleId>{FD74DF3C-FB93-4A5D-B159-A15B91A57872}</a:tableStyleId>
              </a:tblPr>
              <a:tblGrid>
                <a:gridCol w="3019934">
                  <a:extLst>
                    <a:ext uri="{9D8B030D-6E8A-4147-A177-3AD203B41FA5}">
                      <a16:colId xmlns:a16="http://schemas.microsoft.com/office/drawing/2014/main" val="3287779922"/>
                    </a:ext>
                  </a:extLst>
                </a:gridCol>
                <a:gridCol w="831273">
                  <a:extLst>
                    <a:ext uri="{9D8B030D-6E8A-4147-A177-3AD203B41FA5}">
                      <a16:colId xmlns:a16="http://schemas.microsoft.com/office/drawing/2014/main" val="1882455892"/>
                    </a:ext>
                  </a:extLst>
                </a:gridCol>
                <a:gridCol w="810491">
                  <a:extLst>
                    <a:ext uri="{9D8B030D-6E8A-4147-A177-3AD203B41FA5}">
                      <a16:colId xmlns:a16="http://schemas.microsoft.com/office/drawing/2014/main" val="1835054196"/>
                    </a:ext>
                  </a:extLst>
                </a:gridCol>
                <a:gridCol w="858981">
                  <a:extLst>
                    <a:ext uri="{9D8B030D-6E8A-4147-A177-3AD203B41FA5}">
                      <a16:colId xmlns:a16="http://schemas.microsoft.com/office/drawing/2014/main" val="1387513230"/>
                    </a:ext>
                  </a:extLst>
                </a:gridCol>
              </a:tblGrid>
              <a:tr h="249877">
                <a:tc>
                  <a:txBody>
                    <a:bodyPr/>
                    <a:lstStyle/>
                    <a:p>
                      <a:pPr algn="ctr" fontAlgn="b"/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3" marR="7213" marT="721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Scope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3" marR="7213" marT="721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08841"/>
                  </a:ext>
                </a:extLst>
              </a:tr>
              <a:tr h="249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Severity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3" marR="7213" marT="721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Isolated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3" marR="7213" marT="721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Pattern</a:t>
                      </a:r>
                      <a:endParaRPr lang="en-US" sz="105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3" marR="7213" marT="721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Widespread</a:t>
                      </a:r>
                      <a:endParaRPr 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3" marR="7213" marT="721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101095"/>
                  </a:ext>
                </a:extLst>
              </a:tr>
              <a:tr h="399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Immediate jeopardy to resident health or safety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3" marR="7213" marT="721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J*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3" marR="7213" marT="721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K*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3" marR="7213" marT="721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L*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3" marR="7213" marT="721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545796"/>
                  </a:ext>
                </a:extLst>
              </a:tr>
              <a:tr h="399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Actual harm that is not immediate jeopardy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3" marR="7213" marT="721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G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3" marR="7213" marT="721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H*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3" marR="7213" marT="721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I*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3" marR="7213" marT="721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9557470"/>
                  </a:ext>
                </a:extLst>
              </a:tr>
              <a:tr h="5997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 actual harm with potential for more than minimal harm that is not immediate jeopardy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3" marR="7213" marT="721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3" marR="7213" marT="721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3" marR="7213" marT="721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F*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3" marR="7213" marT="721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782190"/>
                  </a:ext>
                </a:extLst>
              </a:tr>
              <a:tr h="3998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No actual hard with potential for minimal harm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3" marR="7213" marT="721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3" marR="7213" marT="721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3" marR="7213" marT="721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3" marR="7213" marT="721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370214"/>
                  </a:ext>
                </a:extLst>
              </a:tr>
            </a:tbl>
          </a:graphicData>
        </a:graphic>
      </p:graphicFrame>
      <p:sp>
        <p:nvSpPr>
          <p:cNvPr id="9" name="Shape 356">
            <a:extLst>
              <a:ext uri="{FF2B5EF4-FFF2-40B4-BE49-F238E27FC236}">
                <a16:creationId xmlns:a16="http://schemas.microsoft.com/office/drawing/2014/main" id="{E8017D81-4B79-4319-BF5A-2C9B5C3DC324}"/>
              </a:ext>
            </a:extLst>
          </p:cNvPr>
          <p:cNvSpPr txBox="1">
            <a:spLocks/>
          </p:cNvSpPr>
          <p:nvPr/>
        </p:nvSpPr>
        <p:spPr>
          <a:xfrm>
            <a:off x="4170574" y="4472680"/>
            <a:ext cx="3906972" cy="2189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Char char="◇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Char char="￭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Char char="￮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Char char="●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Char char="○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ct val="100000"/>
              <a:buFont typeface="Nixie One"/>
              <a:buChar char="■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ct val="100000"/>
              <a:buFont typeface="Nixie One"/>
              <a:buChar char="●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ct val="100000"/>
              <a:buFont typeface="Nixie One"/>
              <a:buChar char="○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ct val="100000"/>
              <a:buFont typeface="Nixie One"/>
              <a:buChar char="■"/>
              <a:defRPr sz="2400" b="0" i="0" u="none" strike="noStrike" cap="none">
                <a:solidFill>
                  <a:srgbClr val="C6DAE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>
              <a:buFont typeface="Nixie One"/>
              <a:buNone/>
            </a:pPr>
            <a:r>
              <a:rPr lang="en" sz="800" dirty="0"/>
              <a:t>*</a:t>
            </a:r>
            <a:r>
              <a:rPr lang="en-US" sz="800" dirty="0"/>
              <a:t>Indicates substandard quality of care</a:t>
            </a:r>
            <a:endParaRPr lang="en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1732699" y="1735600"/>
            <a:ext cx="5575573" cy="645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Civil Monetary Penalties</a:t>
            </a:r>
            <a:endParaRPr lang="en" dirty="0"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97051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28600">
              <a:buNone/>
            </a:pPr>
            <a:r>
              <a:rPr lang="en-US" dirty="0"/>
              <a:t>A monetary penalty the Centers for Medicare &amp; Medicaid services imposed on a skilled nursing facility that is out of compliance.</a:t>
            </a:r>
            <a:endParaRPr lang="en" dirty="0"/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Range from $50 to  $10,000 per day out of compliance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Increase with scope from A - L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Significantly increase if deficiency is classified as substandard quality of care</a:t>
            </a:r>
            <a:endParaRPr lang="e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Analysis</a:t>
            </a:r>
            <a:endParaRPr lang="en" dirty="0"/>
          </a:p>
        </p:txBody>
      </p:sp>
      <p:sp>
        <p:nvSpPr>
          <p:cNvPr id="351" name="Shape 351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3454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 rot="-5400000">
            <a:off x="867325" y="468800"/>
            <a:ext cx="2691900" cy="310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txBody>
          <a:bodyPr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Shape 368"/>
          <p:cNvSpPr txBox="1">
            <a:spLocks noGrp="1"/>
          </p:cNvSpPr>
          <p:nvPr>
            <p:ph type="ctrTitle" idx="4294967295"/>
          </p:nvPr>
        </p:nvSpPr>
        <p:spPr>
          <a:xfrm>
            <a:off x="3829050" y="1474800"/>
            <a:ext cx="49911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500" dirty="0"/>
              <a:t>Linear Regression Model</a:t>
            </a:r>
            <a:endParaRPr lang="en" sz="3500" dirty="0"/>
          </a:p>
        </p:txBody>
      </p:sp>
      <p:sp>
        <p:nvSpPr>
          <p:cNvPr id="5" name="Shape 362">
            <a:extLst>
              <a:ext uri="{FF2B5EF4-FFF2-40B4-BE49-F238E27FC236}">
                <a16:creationId xmlns:a16="http://schemas.microsoft.com/office/drawing/2014/main" id="{9C99D47F-EC52-44A2-BAC2-9E296B857FA5}"/>
              </a:ext>
            </a:extLst>
          </p:cNvPr>
          <p:cNvSpPr txBox="1">
            <a:spLocks/>
          </p:cNvSpPr>
          <p:nvPr/>
        </p:nvSpPr>
        <p:spPr>
          <a:xfrm>
            <a:off x="3829050" y="2383644"/>
            <a:ext cx="4944300" cy="217450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uli"/>
              </a:rPr>
              <a:t>Estimating CMP fine amounts based on:</a:t>
            </a:r>
          </a:p>
          <a:p>
            <a:pPr marL="228600"/>
            <a:endParaRPr lang="en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0" indent="-228600">
              <a:buClr>
                <a:srgbClr val="19BBD5"/>
              </a:buClr>
              <a:buFont typeface="Muli"/>
              <a:buChar char="◇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li"/>
                <a:sym typeface="Muli"/>
              </a:rPr>
              <a:t>Number of substandard care deficiencies</a:t>
            </a:r>
          </a:p>
          <a:p>
            <a:pPr marL="457200" lvl="0" indent="-228600">
              <a:buClr>
                <a:srgbClr val="19BBD5"/>
              </a:buClr>
              <a:buFont typeface="Muli"/>
              <a:buChar char="◇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li"/>
                <a:sym typeface="Muli"/>
              </a:rPr>
              <a:t>Number of not substandard care deficiencies</a:t>
            </a:r>
          </a:p>
          <a:p>
            <a:pPr marL="457200" lvl="0" indent="-228600">
              <a:buClr>
                <a:srgbClr val="19BBD5"/>
              </a:buClr>
              <a:buFont typeface="Muli"/>
              <a:buChar char="◇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li"/>
                <a:sym typeface="Muli"/>
              </a:rPr>
              <a:t>Size of facility based on number of licensed beds</a:t>
            </a:r>
            <a:endParaRPr lang="en" dirty="0">
              <a:solidFill>
                <a:schemeClr val="bg1">
                  <a:lumMod val="95000"/>
                </a:schemeClr>
              </a:solidFill>
              <a:latin typeface="Muli"/>
              <a:sym typeface="Muli"/>
            </a:endParaRPr>
          </a:p>
          <a:p>
            <a:pPr marL="457200" lvl="0" indent="-228600">
              <a:buClr>
                <a:srgbClr val="19BBD5"/>
              </a:buClr>
              <a:buFont typeface="Muli"/>
              <a:buChar char="◇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li"/>
                <a:sym typeface="Muli"/>
              </a:rPr>
              <a:t>Year</a:t>
            </a:r>
          </a:p>
          <a:p>
            <a:pPr marL="457200" lvl="0" indent="-228600">
              <a:buClr>
                <a:srgbClr val="19BBD5"/>
              </a:buClr>
              <a:buFont typeface="Muli"/>
              <a:buChar char="◇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li"/>
                <a:sym typeface="Muli"/>
              </a:rPr>
              <a:t>Ownership type</a:t>
            </a:r>
          </a:p>
          <a:p>
            <a:pPr marL="457200" lvl="0" indent="-228600">
              <a:buClr>
                <a:srgbClr val="19BBD5"/>
              </a:buClr>
              <a:buFont typeface="Muli"/>
              <a:buChar char="◇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li"/>
                <a:sym typeface="Muli"/>
              </a:rPr>
              <a:t>Overall star rating</a:t>
            </a:r>
          </a:p>
          <a:p>
            <a:pPr marL="457200" lvl="0" indent="-228600">
              <a:buClr>
                <a:srgbClr val="19BBD5"/>
              </a:buClr>
              <a:buFont typeface="Muli"/>
              <a:buChar char="◇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Muli"/>
                <a:sym typeface="Muli"/>
              </a:rPr>
              <a:t>CMS regional office location</a:t>
            </a:r>
            <a:endParaRPr lang="en" dirty="0">
              <a:solidFill>
                <a:schemeClr val="bg1">
                  <a:lumMod val="95000"/>
                </a:schemeClr>
              </a:solidFill>
              <a:latin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314021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 idx="4294967295"/>
          </p:nvPr>
        </p:nvSpPr>
        <p:spPr>
          <a:xfrm>
            <a:off x="3933825" y="1491095"/>
            <a:ext cx="3753000" cy="1080655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/>
              <a:t>CMP fine estimate increases with:</a:t>
            </a:r>
            <a:endParaRPr lang="en" sz="1400" dirty="0">
              <a:solidFill>
                <a:schemeClr val="bg1">
                  <a:lumMod val="95000"/>
                </a:schemeClr>
              </a:solidFill>
              <a:latin typeface="Muli"/>
            </a:endParaRPr>
          </a:p>
        </p:txBody>
      </p:sp>
      <p:sp>
        <p:nvSpPr>
          <p:cNvPr id="401" name="Shape 401"/>
          <p:cNvSpPr txBox="1">
            <a:spLocks noGrp="1"/>
          </p:cNvSpPr>
          <p:nvPr>
            <p:ph type="body" idx="4294967295"/>
          </p:nvPr>
        </p:nvSpPr>
        <p:spPr>
          <a:xfrm>
            <a:off x="3933824" y="2513734"/>
            <a:ext cx="4101811" cy="1219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-US" dirty="0">
                <a:solidFill>
                  <a:srgbClr val="FFFFFF">
                    <a:lumMod val="95000"/>
                  </a:srgbClr>
                </a:solidFill>
                <a:cs typeface="Arial"/>
              </a:rPr>
              <a:t>Each deficiency received (both types)</a:t>
            </a:r>
          </a:p>
          <a:p>
            <a:pPr marL="457200" lvl="0" indent="-228600">
              <a:spcBef>
                <a:spcPts val="0"/>
              </a:spcBef>
            </a:pPr>
            <a:r>
              <a:rPr lang="en-US" dirty="0">
                <a:solidFill>
                  <a:srgbClr val="FFFFFF">
                    <a:lumMod val="95000"/>
                  </a:srgbClr>
                </a:solidFill>
                <a:cs typeface="Arial"/>
              </a:rPr>
              <a:t>Number of licensed beds</a:t>
            </a:r>
          </a:p>
          <a:p>
            <a:pPr marL="457200" lvl="0" indent="-228600">
              <a:spcBef>
                <a:spcPts val="0"/>
              </a:spcBef>
            </a:pPr>
            <a:r>
              <a:rPr lang="en-US" dirty="0">
                <a:solidFill>
                  <a:srgbClr val="FFFFFF">
                    <a:lumMod val="95000"/>
                  </a:srgbClr>
                </a:solidFill>
                <a:cs typeface="Arial"/>
              </a:rPr>
              <a:t>Year</a:t>
            </a:r>
          </a:p>
          <a:p>
            <a:pPr marL="457200" lvl="0" indent="-228600">
              <a:spcBef>
                <a:spcPts val="0"/>
              </a:spcBef>
            </a:pPr>
            <a:r>
              <a:rPr lang="en-US" dirty="0">
                <a:solidFill>
                  <a:srgbClr val="FFFFFF">
                    <a:lumMod val="95000"/>
                  </a:srgbClr>
                </a:solidFill>
                <a:cs typeface="Arial"/>
              </a:rPr>
              <a:t>Ownership type Government</a:t>
            </a:r>
          </a:p>
          <a:p>
            <a:pPr marL="457200" lvl="0" indent="-228600">
              <a:spcBef>
                <a:spcPts val="0"/>
              </a:spcBef>
            </a:pPr>
            <a:r>
              <a:rPr lang="en-US" dirty="0">
                <a:solidFill>
                  <a:srgbClr val="FFFFFF">
                    <a:lumMod val="95000"/>
                  </a:srgbClr>
                </a:solidFill>
                <a:cs typeface="Arial"/>
              </a:rPr>
              <a:t>CMS Regional offices in:</a:t>
            </a:r>
          </a:p>
          <a:p>
            <a:pPr marL="457200" lvl="1" indent="-228600">
              <a:spcBef>
                <a:spcPts val="0"/>
              </a:spcBef>
            </a:pPr>
            <a:r>
              <a:rPr lang="en-US" dirty="0">
                <a:solidFill>
                  <a:srgbClr val="FFFFFF">
                    <a:lumMod val="95000"/>
                  </a:srgbClr>
                </a:solidFill>
                <a:cs typeface="Arial"/>
              </a:rPr>
              <a:t>Atlanta</a:t>
            </a:r>
          </a:p>
          <a:p>
            <a:pPr marL="457200" lvl="1" indent="-228600">
              <a:spcBef>
                <a:spcPts val="0"/>
              </a:spcBef>
            </a:pPr>
            <a:r>
              <a:rPr lang="en-US" dirty="0">
                <a:solidFill>
                  <a:srgbClr val="FFFFFF">
                    <a:lumMod val="95000"/>
                  </a:srgbClr>
                </a:solidFill>
                <a:cs typeface="Arial"/>
              </a:rPr>
              <a:t>Denver</a:t>
            </a:r>
          </a:p>
          <a:p>
            <a:pPr marL="457200" lvl="1" indent="-228600">
              <a:spcBef>
                <a:spcPts val="0"/>
              </a:spcBef>
            </a:pPr>
            <a:r>
              <a:rPr lang="en-US" dirty="0">
                <a:solidFill>
                  <a:srgbClr val="FFFFFF">
                    <a:lumMod val="95000"/>
                  </a:srgbClr>
                </a:solidFill>
                <a:cs typeface="Arial"/>
              </a:rPr>
              <a:t>Philadelphia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E93AC0-CABB-4DDE-9179-9B1069652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3" y="1511412"/>
            <a:ext cx="3816607" cy="34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38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Findings</a:t>
            </a:r>
            <a:endParaRPr lang="en" dirty="0"/>
          </a:p>
        </p:txBody>
      </p:sp>
      <p:sp>
        <p:nvSpPr>
          <p:cNvPr id="351" name="Shape 351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63967219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447</Words>
  <Application>Microsoft Office PowerPoint</Application>
  <PresentationFormat>On-screen Show (16:9)</PresentationFormat>
  <Paragraphs>76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Helvetica Neue</vt:lpstr>
      <vt:lpstr>Muli</vt:lpstr>
      <vt:lpstr>Nixie One</vt:lpstr>
      <vt:lpstr>Imogen template</vt:lpstr>
      <vt:lpstr>SNF Deficiency Mitigation</vt:lpstr>
      <vt:lpstr>Benjamin Bartoszek</vt:lpstr>
      <vt:lpstr>Deficiencies &amp; Civil Monetary Penalties</vt:lpstr>
      <vt:lpstr>PowerPoint Presentation</vt:lpstr>
      <vt:lpstr>Civil Monetary Penalties</vt:lpstr>
      <vt:lpstr>Analysis</vt:lpstr>
      <vt:lpstr>Linear Regression Model</vt:lpstr>
      <vt:lpstr>CMP fine estimate increases with:</vt:lpstr>
      <vt:lpstr>Findings</vt:lpstr>
      <vt:lpstr>Average CMP fine amount by provider for each CMS regional location</vt:lpstr>
      <vt:lpstr>CMP fine amount by number of Substandard Care Deficiencies </vt:lpstr>
      <vt:lpstr>CMP fine amount by number of Licensed Beds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Ben Bartoszek</dc:creator>
  <cp:lastModifiedBy>Ben Bartoszek</cp:lastModifiedBy>
  <cp:revision>5</cp:revision>
  <dcterms:modified xsi:type="dcterms:W3CDTF">2019-12-16T19:34:16Z</dcterms:modified>
</cp:coreProperties>
</file>